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1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54" autoAdjust="0"/>
  </p:normalViewPr>
  <p:slideViewPr>
    <p:cSldViewPr>
      <p:cViewPr varScale="1">
        <p:scale>
          <a:sx n="69" d="100"/>
          <a:sy n="69" d="100"/>
        </p:scale>
        <p:origin x="7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2/24/2016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Miranda Rights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Fourth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Fourth Amendment:</a:t>
            </a:r>
            <a:r>
              <a:rPr lang="en-US" u="sng" dirty="0" smtClean="0"/>
              <a:t> You are protected against unlawful searches and seizures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46947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Fifth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Fifth Amendment:</a:t>
            </a:r>
            <a:r>
              <a:rPr lang="en-US" u="sng" dirty="0" smtClean="0"/>
              <a:t> You are protected against self-incrimination, and guaranteed due process at the </a:t>
            </a:r>
            <a:r>
              <a:rPr lang="en-US" b="1" i="1" u="sng" dirty="0" smtClean="0"/>
              <a:t>FEDERAL LEVEL</a:t>
            </a:r>
            <a:r>
              <a:rPr lang="en-US" b="1" u="sng" dirty="0" smtClean="0"/>
              <a:t>. </a:t>
            </a:r>
            <a:r>
              <a:rPr lang="en-US" u="sng" dirty="0" smtClean="0"/>
              <a:t>You are protected against being tried for the same crime twice (Double Jeopardy)</a:t>
            </a:r>
          </a:p>
          <a:p>
            <a:endParaRPr lang="en-US" dirty="0"/>
          </a:p>
        </p:txBody>
      </p:sp>
      <p:pic>
        <p:nvPicPr>
          <p:cNvPr id="6146" name="Picture 2" descr="C:\Users\The Rock\Pictures\Random\Fi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599"/>
            <a:ext cx="4728029" cy="3779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Sixth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Sixth Amendment: </a:t>
            </a:r>
            <a:r>
              <a:rPr lang="en-US" u="sng" dirty="0" smtClean="0"/>
              <a:t>You are guaranteed the right to a speedy trial by an impartial jury of your peers, the right to confront the witnesses against you, and the right to counsel (an attorney)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3962400" cy="554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Seventh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Seventh Amendment: </a:t>
            </a:r>
            <a:r>
              <a:rPr lang="en-US" u="sng" dirty="0" smtClean="0"/>
              <a:t>The right to a civil trial by jury shall be preserved when damages exceed twenty dollars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62548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Eighth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Eighth Amendment: </a:t>
            </a:r>
            <a:r>
              <a:rPr lang="en-US" u="sng" dirty="0" smtClean="0"/>
              <a:t>You are protected against cruel and unusual punishment</a:t>
            </a:r>
            <a:endParaRPr lang="en-US" u="sng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05000"/>
            <a:ext cx="466884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/>
              <a:t>Your Miranda Rights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You Have:</a:t>
            </a:r>
          </a:p>
          <a:p>
            <a:pPr lvl="1"/>
            <a:r>
              <a:rPr lang="en-US" u="sng" dirty="0" smtClean="0"/>
              <a:t>The right to remain silent-anything you say can and will be used against you</a:t>
            </a:r>
          </a:p>
          <a:p>
            <a:pPr lvl="1"/>
            <a:r>
              <a:rPr lang="en-US" u="sng" dirty="0" smtClean="0"/>
              <a:t>The right to an attorney which will be provided by the court if you cannot afford the cost</a:t>
            </a:r>
          </a:p>
          <a:p>
            <a:r>
              <a:rPr lang="en-US" u="sng" dirty="0" smtClean="0"/>
              <a:t>Do you understand these rights?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89564"/>
            <a:ext cx="4800600" cy="318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Third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The Third Amendment: protects you from having to quarter or house soldiers in your home</a:t>
            </a:r>
            <a:endParaRPr lang="en-US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 Me Tell You a Story…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Friday night…</a:t>
            </a:r>
          </a:p>
          <a:p>
            <a:pPr marL="68580" indent="0">
              <a:buNone/>
            </a:pPr>
            <a:endParaRPr lang="en-US" dirty="0" smtClean="0"/>
          </a:p>
          <a:p>
            <a:r>
              <a:rPr lang="en-US" dirty="0" smtClean="0"/>
              <a:t>You just got paid…</a:t>
            </a:r>
          </a:p>
          <a:p>
            <a:endParaRPr lang="en-US" dirty="0"/>
          </a:p>
          <a:p>
            <a:r>
              <a:rPr lang="en-US" dirty="0" smtClean="0"/>
              <a:t>It’s time to go out…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37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You’re In Trouble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certain protections that ensure your rights to be treated fairly if you’re ever arrested</a:t>
            </a:r>
          </a:p>
          <a:p>
            <a:endParaRPr lang="en-US" dirty="0" smtClean="0"/>
          </a:p>
          <a:p>
            <a:r>
              <a:rPr lang="en-US" dirty="0" smtClean="0"/>
              <a:t>These protections come from a famous Supreme Court case called </a:t>
            </a:r>
            <a:r>
              <a:rPr lang="en-US" i="1" dirty="0" smtClean="0"/>
              <a:t>Miranda vs. Arizona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Miranda vs. Arizona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Ernesto Miranda was in trouble. He gets arrested, but claims he did not know what his legal rights were.</a:t>
            </a:r>
          </a:p>
          <a:p>
            <a:endParaRPr lang="en-US" dirty="0" smtClean="0"/>
          </a:p>
          <a:p>
            <a:r>
              <a:rPr lang="en-US" b="1" i="1" u="sng" dirty="0" smtClean="0">
                <a:solidFill>
                  <a:srgbClr val="00B050"/>
                </a:solidFill>
              </a:rPr>
              <a:t>Miranda vs. Arizona </a:t>
            </a:r>
            <a:r>
              <a:rPr lang="en-US" u="sng" dirty="0" smtClean="0"/>
              <a:t>created the </a:t>
            </a:r>
            <a:r>
              <a:rPr lang="en-US" b="1" u="sng" dirty="0" smtClean="0">
                <a:solidFill>
                  <a:srgbClr val="00B050"/>
                </a:solidFill>
              </a:rPr>
              <a:t>Miranda Rights</a:t>
            </a:r>
            <a:r>
              <a:rPr lang="en-US" b="1" u="sng" dirty="0" smtClean="0"/>
              <a:t> </a:t>
            </a:r>
            <a:r>
              <a:rPr lang="en-US" u="sng" dirty="0" smtClean="0"/>
              <a:t>from the Fourth, Fifth, Sixth, Seventh, and Eighth Amendments and the right of </a:t>
            </a:r>
            <a:r>
              <a:rPr lang="en-US" b="1" i="1" u="sng" dirty="0" smtClean="0">
                <a:solidFill>
                  <a:srgbClr val="00B050"/>
                </a:solidFill>
              </a:rPr>
              <a:t>HABEAS CORPUS </a:t>
            </a:r>
            <a:r>
              <a:rPr lang="en-US" u="sng" dirty="0" smtClean="0"/>
              <a:t>to protect your rights when you are arrested.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Habeas Corpus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00B050"/>
                </a:solidFill>
              </a:rPr>
              <a:t>Habeas Corpus</a:t>
            </a:r>
            <a:r>
              <a:rPr lang="en-US" b="1" u="sng" dirty="0" smtClean="0"/>
              <a:t>: </a:t>
            </a:r>
            <a:r>
              <a:rPr lang="en-US" u="sng" dirty="0" smtClean="0"/>
              <a:t>Meaning </a:t>
            </a:r>
            <a:r>
              <a:rPr lang="en-US" i="1" u="sng" dirty="0" smtClean="0"/>
              <a:t>To Have the Body</a:t>
            </a:r>
            <a:r>
              <a:rPr lang="en-US" u="sng" dirty="0" smtClean="0"/>
              <a:t>,</a:t>
            </a:r>
            <a:r>
              <a:rPr lang="en-US" i="1" u="sng" dirty="0" smtClean="0"/>
              <a:t> </a:t>
            </a:r>
            <a:r>
              <a:rPr lang="en-US" u="sng" dirty="0" smtClean="0"/>
              <a:t>you have the right to be made aware of the charges against you. </a:t>
            </a:r>
          </a:p>
          <a:p>
            <a:r>
              <a:rPr lang="en-US" dirty="0" smtClean="0"/>
              <a:t>If you are not charged after a certain period of time, the authorities have to let you go.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3103</TotalTime>
  <Words>413</Words>
  <Application>Microsoft Office PowerPoint</Application>
  <PresentationFormat>On-screen Show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Consolas</vt:lpstr>
      <vt:lpstr>Corbel</vt:lpstr>
      <vt:lpstr>Wingdings</vt:lpstr>
      <vt:lpstr>Wingdings 2</vt:lpstr>
      <vt:lpstr>Wingdings 3</vt:lpstr>
      <vt:lpstr>Default Theme</vt:lpstr>
      <vt:lpstr>The Miranda Rights</vt:lpstr>
      <vt:lpstr>The Third Amendment</vt:lpstr>
      <vt:lpstr>Let Me Tell You a Story…</vt:lpstr>
      <vt:lpstr>PowerPoint Presentation</vt:lpstr>
      <vt:lpstr>PowerPoint Presentation</vt:lpstr>
      <vt:lpstr>PowerPoint Presentation</vt:lpstr>
      <vt:lpstr>You’re In Trouble</vt:lpstr>
      <vt:lpstr>Miranda vs. Arizona</vt:lpstr>
      <vt:lpstr>Habeas Corpus</vt:lpstr>
      <vt:lpstr>The Fourth Amendment</vt:lpstr>
      <vt:lpstr>The Fifth Amendment</vt:lpstr>
      <vt:lpstr>The Sixth Amendment</vt:lpstr>
      <vt:lpstr>The Seventh Amendment</vt:lpstr>
      <vt:lpstr>The Eighth Amendment</vt:lpstr>
      <vt:lpstr>Your Miranda Rights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Miranda Rights</dc:title>
  <dc:creator>Lawrence Ashley Staten</dc:creator>
  <cp:lastModifiedBy>Lawrence Staten</cp:lastModifiedBy>
  <cp:revision>10</cp:revision>
  <dcterms:created xsi:type="dcterms:W3CDTF">2012-02-05T23:03:02Z</dcterms:created>
  <dcterms:modified xsi:type="dcterms:W3CDTF">2016-02-24T14:43:15Z</dcterms:modified>
</cp:coreProperties>
</file>